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705" r:id="rId2"/>
  </p:sldMasterIdLst>
  <p:sldIdLst>
    <p:sldId id="256" r:id="rId3"/>
    <p:sldId id="257" r:id="rId4"/>
    <p:sldId id="259" r:id="rId5"/>
    <p:sldId id="260" r:id="rId6"/>
    <p:sldId id="258" r:id="rId7"/>
    <p:sldId id="264" r:id="rId8"/>
    <p:sldId id="262" r:id="rId9"/>
    <p:sldId id="263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8" d="100"/>
          <a:sy n="88" d="100"/>
        </p:scale>
        <p:origin x="5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Optimizations</a:t>
            </a:r>
            <a:r>
              <a:rPr lang="en-US" b="1" baseline="0" dirty="0" smtClean="0">
                <a:solidFill>
                  <a:schemeClr val="accent1">
                    <a:lumMod val="75000"/>
                  </a:schemeClr>
                </a:solidFill>
              </a:rPr>
              <a:t> Levels Vs Full Screen Detection Time (seconds)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c:rich>
      </c:tx>
      <c:layout>
        <c:manualLayout>
          <c:xMode val="edge"/>
          <c:yMode val="edge"/>
          <c:x val="0.2322565483625264"/>
          <c:y val="5.8016882455968841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accen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1902902164213296E-2"/>
          <c:y val="7.5875313764333152E-2"/>
          <c:w val="0.94397673905031898"/>
          <c:h val="0.7611737205835855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seconds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Sheet1!$A$2:$A$13</c:f>
              <c:strCache>
                <c:ptCount val="12"/>
                <c:pt idx="0">
                  <c:v>"-O0"</c:v>
                </c:pt>
                <c:pt idx="1">
                  <c:v>"-O1"</c:v>
                </c:pt>
                <c:pt idx="2">
                  <c:v>"-O2"</c:v>
                </c:pt>
                <c:pt idx="3">
                  <c:v>"-O3"</c:v>
                </c:pt>
                <c:pt idx="4">
                  <c:v>"-Ofast"</c:v>
                </c:pt>
                <c:pt idx="5">
                  <c:v>Loop Optimizations</c:v>
                </c:pt>
                <c:pt idx="6">
                  <c:v>openMP-4 threads</c:v>
                </c:pt>
                <c:pt idx="7">
                  <c:v>openMP-128 threads</c:v>
                </c:pt>
                <c:pt idx="8">
                  <c:v>Pixel Optimization</c:v>
                </c:pt>
                <c:pt idx="9">
                  <c:v>Reducing funtion calls</c:v>
                </c:pt>
                <c:pt idx="10">
                  <c:v>Passing pointers (Instaed of Structs)</c:v>
                </c:pt>
                <c:pt idx="11">
                  <c:v>Final version of the code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0.91</c:v>
                </c:pt>
                <c:pt idx="1">
                  <c:v>0.54</c:v>
                </c:pt>
                <c:pt idx="2">
                  <c:v>0.4</c:v>
                </c:pt>
                <c:pt idx="3">
                  <c:v>0.42</c:v>
                </c:pt>
                <c:pt idx="4">
                  <c:v>0.37</c:v>
                </c:pt>
                <c:pt idx="5">
                  <c:v>0.27</c:v>
                </c:pt>
                <c:pt idx="6">
                  <c:v>0.16</c:v>
                </c:pt>
                <c:pt idx="7">
                  <c:v>0.14000000000000001</c:v>
                </c:pt>
                <c:pt idx="8">
                  <c:v>0.13</c:v>
                </c:pt>
                <c:pt idx="9">
                  <c:v>0.11</c:v>
                </c:pt>
                <c:pt idx="10">
                  <c:v>0.1</c:v>
                </c:pt>
                <c:pt idx="11">
                  <c:v>0.08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Sheet1!$A$2:$A$13</c:f>
              <c:strCache>
                <c:ptCount val="12"/>
                <c:pt idx="0">
                  <c:v>"-O0"</c:v>
                </c:pt>
                <c:pt idx="1">
                  <c:v>"-O1"</c:v>
                </c:pt>
                <c:pt idx="2">
                  <c:v>"-O2"</c:v>
                </c:pt>
                <c:pt idx="3">
                  <c:v>"-O3"</c:v>
                </c:pt>
                <c:pt idx="4">
                  <c:v>"-Ofast"</c:v>
                </c:pt>
                <c:pt idx="5">
                  <c:v>Loop Optimizations</c:v>
                </c:pt>
                <c:pt idx="6">
                  <c:v>openMP-4 threads</c:v>
                </c:pt>
                <c:pt idx="7">
                  <c:v>openMP-128 threads</c:v>
                </c:pt>
                <c:pt idx="8">
                  <c:v>Pixel Optimization</c:v>
                </c:pt>
                <c:pt idx="9">
                  <c:v>Reducing funtion calls</c:v>
                </c:pt>
                <c:pt idx="10">
                  <c:v>Passing pointers (Instaed of Structs)</c:v>
                </c:pt>
                <c:pt idx="11">
                  <c:v>Final version of the code</c:v>
                </c:pt>
              </c:strCache>
            </c:strRef>
          </c:cat>
          <c:val>
            <c:numRef>
              <c:f>Sheet1!$C$2:$C$13</c:f>
              <c:numCache>
                <c:formatCode>General</c:formatCode>
                <c:ptCount val="12"/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Sheet1!$A$2:$A$13</c:f>
              <c:strCache>
                <c:ptCount val="12"/>
                <c:pt idx="0">
                  <c:v>"-O0"</c:v>
                </c:pt>
                <c:pt idx="1">
                  <c:v>"-O1"</c:v>
                </c:pt>
                <c:pt idx="2">
                  <c:v>"-O2"</c:v>
                </c:pt>
                <c:pt idx="3">
                  <c:v>"-O3"</c:v>
                </c:pt>
                <c:pt idx="4">
                  <c:v>"-Ofast"</c:v>
                </c:pt>
                <c:pt idx="5">
                  <c:v>Loop Optimizations</c:v>
                </c:pt>
                <c:pt idx="6">
                  <c:v>openMP-4 threads</c:v>
                </c:pt>
                <c:pt idx="7">
                  <c:v>openMP-128 threads</c:v>
                </c:pt>
                <c:pt idx="8">
                  <c:v>Pixel Optimization</c:v>
                </c:pt>
                <c:pt idx="9">
                  <c:v>Reducing funtion calls</c:v>
                </c:pt>
                <c:pt idx="10">
                  <c:v>Passing pointers (Instaed of Structs)</c:v>
                </c:pt>
                <c:pt idx="11">
                  <c:v>Final version of the code</c:v>
                </c:pt>
              </c:strCache>
            </c:strRef>
          </c:cat>
          <c:val>
            <c:numRef>
              <c:f>Sheet1!$D$2:$D$13</c:f>
              <c:numCache>
                <c:formatCode>General</c:formatCode>
                <c:ptCount val="12"/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02473824"/>
        <c:axId val="602478720"/>
      </c:lineChart>
      <c:catAx>
        <c:axId val="602473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2478720"/>
        <c:crossesAt val="0"/>
        <c:auto val="1"/>
        <c:lblAlgn val="ctr"/>
        <c:lblOffset val="100"/>
        <c:noMultiLvlLbl val="0"/>
      </c:catAx>
      <c:valAx>
        <c:axId val="602478720"/>
        <c:scaling>
          <c:orientation val="minMax"/>
          <c:max val="1"/>
          <c:min val="8.0000000000000016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2473824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2.jpeg>
</file>

<file path=ppt/media/image3.jp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DB78A697-9D75-4DE8-8C28-1296A6CF43C1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3075A-B3CA-4308-8288-4AA3FDE33D80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74B8D-FEEF-4ACC-AE11-BD533592BCDC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6006-7E0B-4944-9FC8-8FFECA54B11C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A3413-B80B-4905-8668-7292F4C8B0D5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62-C6A4-45F9-A235-129F0C1DEF43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BB764-976A-4040-BDCA-252C91CEE939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FC935-CE77-4008-BAD9-6108F00BE393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562D5-4244-4B26-B385-E71032EABECD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8A697-9D75-4DE8-8C28-1296A6CF43C1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1159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967-1B7E-40AA-AAF7-BA98E0E039F7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62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967-1B7E-40AA-AAF7-BA98E0E039F7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1490F-3E6A-4544-9694-22B6007FE3C6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6610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F9620-38BC-4982-922B-C904A70C41DD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277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6FC6-E80E-40CB-B83C-A6FFE3EF0BA6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2494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863F-52DC-41B2-9D00-5A4E5632AC32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6238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55614-3909-43DC-A067-7F9842F8B81D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3477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29323-6A73-409C-86A6-9EAF0F851121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7699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0176-F1D3-49EC-82F4-0915A3AC4184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331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FC935-CE77-4008-BAD9-6108F00BE393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6302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562D5-4244-4B26-B385-E71032EABECD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011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1490F-3E6A-4544-9694-22B6007FE3C6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F9620-38BC-4982-922B-C904A70C41DD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6FC6-E80E-40CB-B83C-A6FFE3EF0BA6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863F-52DC-41B2-9D00-5A4E5632AC32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55614-3909-43DC-A067-7F9842F8B81D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29323-6A73-409C-86A6-9EAF0F851121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40176-F1D3-49EC-82F4-0915A3AC4184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50172865-FBF0-458A-BAFF-4F75173770F5}" type="datetimeFigureOut">
              <a:rPr lang="en-US" dirty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72865-FBF0-458A-BAFF-4F75173770F5}" type="datetimeFigureOut">
              <a:rPr lang="en-US" smtClean="0"/>
              <a:t>5/3/2016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224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ytimg.com/vi/BGtROJeMPeE/maxres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87595">
            <a:off x="-142444" y="460906"/>
            <a:ext cx="6334300" cy="3924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6405121" y="268098"/>
            <a:ext cx="4301886" cy="3817595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League of Legends AI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1305035" y="4536672"/>
            <a:ext cx="9755187" cy="550333"/>
          </a:xfrm>
        </p:spPr>
        <p:txBody>
          <a:bodyPr/>
          <a:lstStyle/>
          <a:p>
            <a:r>
              <a:rPr lang="en-US" dirty="0" smtClean="0"/>
              <a:t>By: </a:t>
            </a:r>
            <a:r>
              <a:rPr lang="en-US" dirty="0" err="1" smtClean="0"/>
              <a:t>MattHew</a:t>
            </a:r>
            <a:r>
              <a:rPr lang="en-US" dirty="0" smtClean="0"/>
              <a:t> </a:t>
            </a:r>
            <a:r>
              <a:rPr lang="en-US" dirty="0" err="1" smtClean="0"/>
              <a:t>FreNCH</a:t>
            </a:r>
            <a:r>
              <a:rPr lang="en-US" dirty="0" smtClean="0"/>
              <a:t>, </a:t>
            </a:r>
            <a:r>
              <a:rPr lang="en-US" dirty="0" err="1" smtClean="0"/>
              <a:t>EriC</a:t>
            </a:r>
            <a:r>
              <a:rPr lang="en-US" dirty="0" smtClean="0"/>
              <a:t> JOHNSON, </a:t>
            </a:r>
            <a:r>
              <a:rPr lang="en-US" dirty="0" err="1" smtClean="0"/>
              <a:t>Nawavi</a:t>
            </a:r>
            <a:r>
              <a:rPr lang="en-US" dirty="0" smtClean="0"/>
              <a:t> </a:t>
            </a:r>
            <a:r>
              <a:rPr lang="en-US" dirty="0" err="1" smtClean="0"/>
              <a:t>Naleem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61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838" y="381000"/>
            <a:ext cx="655796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n w="13462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Bernard MT Condensed" panose="02050806060905020404" pitchFamily="18" charset="0"/>
              </a:rPr>
              <a:t>IN CONCLUSION</a:t>
            </a:r>
            <a:r>
              <a:rPr lang="en-US" sz="5400" dirty="0">
                <a:ln w="13462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Bernard MT Condensed" panose="02050806060905020404" pitchFamily="18" charset="0"/>
              </a:rPr>
              <a:t>…</a:t>
            </a:r>
            <a:endParaRPr lang="en-US" sz="5400" dirty="0">
              <a:ln w="13462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</a:endParaRPr>
          </a:p>
          <a:p>
            <a:endParaRPr lang="en-US" sz="3200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5420290"/>
            <a:ext cx="8534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n w="13462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Bernard MT Condensed" panose="02050806060905020404" pitchFamily="18" charset="0"/>
              </a:rPr>
              <a:t>…WILL CRUSH THE HUMAN PLAYER!!!</a:t>
            </a:r>
            <a:endParaRPr lang="en-US" sz="4800" dirty="0">
              <a:ln w="13462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</a:endParaRPr>
          </a:p>
          <a:p>
            <a:endParaRPr lang="en-US" sz="3200" dirty="0">
              <a:solidFill>
                <a:schemeClr val="bg1"/>
              </a:solidFill>
              <a:latin typeface="Bernard MT Condensed" panose="02050806060905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39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78235" y="133350"/>
            <a:ext cx="10394707" cy="1158140"/>
          </a:xfrm>
        </p:spPr>
        <p:txBody>
          <a:bodyPr/>
          <a:lstStyle/>
          <a:p>
            <a:r>
              <a:rPr lang="en-US" dirty="0" smtClean="0"/>
              <a:t>Motivation for the project?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56362" y="1291490"/>
            <a:ext cx="6736897" cy="839410"/>
          </a:xfrm>
        </p:spPr>
        <p:txBody>
          <a:bodyPr>
            <a:noAutofit/>
          </a:bodyPr>
          <a:lstStyle/>
          <a:p>
            <a:r>
              <a:rPr lang="en-US" sz="4800" dirty="0" smtClean="0"/>
              <a:t>To get a good grade</a:t>
            </a:r>
            <a:endParaRPr lang="en-US" sz="4800" dirty="0"/>
          </a:p>
        </p:txBody>
      </p:sp>
      <p:pic>
        <p:nvPicPr>
          <p:cNvPr id="2050" name="Picture 2" descr="http://edge.alluremedia.com.au/m/k/2016/04/shutterstock-league-of-legends-dean-drobot.jp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689" y="1843940"/>
            <a:ext cx="4799299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56531" y="3844011"/>
            <a:ext cx="547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job was to create a fast AI which could possibly play League of Legends faster and much more accurate than the skilled human player. </a:t>
            </a:r>
          </a:p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556531" y="2276203"/>
            <a:ext cx="54972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League of Legends is a free, multiplayer, online strategy game in which two teams fight each other to destroy the opponent’s base. The faster and more accurate decision making of a player determine who shall win.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9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s://media.makeameme.org/created/artificial-intelligen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3376" y="407564"/>
            <a:ext cx="6307928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08857" y="808762"/>
            <a:ext cx="52633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AI can be much more accurate with detection throughout the game as opposed to a human player</a:t>
            </a:r>
            <a:endParaRPr lang="en-US" sz="2800" dirty="0"/>
          </a:p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A computer can react,  compute decisions, and eliminate scenarios much quicker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4274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5801" y="128838"/>
            <a:ext cx="10394707" cy="1158140"/>
          </a:xfrm>
        </p:spPr>
        <p:txBody>
          <a:bodyPr/>
          <a:lstStyle/>
          <a:p>
            <a:r>
              <a:rPr lang="en-US" dirty="0" smtClean="0"/>
              <a:t>Motivation for the project..(CONT.)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228600" y="1735060"/>
            <a:ext cx="5172558" cy="3457425"/>
          </a:xfrm>
        </p:spPr>
        <p:txBody>
          <a:bodyPr>
            <a:noAutofit/>
          </a:bodyPr>
          <a:lstStyle/>
          <a:p>
            <a:r>
              <a:rPr lang="en-US" sz="2400" dirty="0" smtClean="0"/>
              <a:t>Ai is developed by matt</a:t>
            </a:r>
          </a:p>
          <a:p>
            <a:r>
              <a:rPr lang="en-US" sz="2400" dirty="0" smtClean="0"/>
              <a:t>Before parallelism, the </a:t>
            </a:r>
            <a:r>
              <a:rPr lang="en-US" sz="2400" dirty="0" err="1" smtClean="0"/>
              <a:t>ai</a:t>
            </a:r>
            <a:r>
              <a:rPr lang="en-US" sz="2400" dirty="0"/>
              <a:t> </a:t>
            </a:r>
            <a:r>
              <a:rPr lang="en-US" sz="2400" dirty="0" smtClean="0"/>
              <a:t>played at a beginner level</a:t>
            </a:r>
          </a:p>
          <a:p>
            <a:r>
              <a:rPr lang="en-US" sz="2400" dirty="0" smtClean="0"/>
              <a:t>In this project</a:t>
            </a:r>
            <a:r>
              <a:rPr lang="en-US" sz="2400" smtClean="0"/>
              <a:t>, </a:t>
            </a:r>
            <a:r>
              <a:rPr lang="en-US" sz="2400" smtClean="0"/>
              <a:t>we focused </a:t>
            </a:r>
            <a:r>
              <a:rPr lang="en-US" sz="2400" dirty="0" smtClean="0"/>
              <a:t>on improving the speed of detection and decision-making by using parallelism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558" y="1286978"/>
            <a:ext cx="638204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8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216" y="277488"/>
            <a:ext cx="10394707" cy="115814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THE LOGIC BEHIND THE SCENCES:</a:t>
            </a:r>
            <a:br>
              <a:rPr lang="en-US" dirty="0" smtClean="0"/>
            </a:br>
            <a:r>
              <a:rPr lang="en-US" dirty="0" smtClean="0"/>
              <a:t>DETECTION MANAGER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91216" y="1914675"/>
            <a:ext cx="4477873" cy="345990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Detection Manager is the visual cortex of AI.</a:t>
            </a:r>
          </a:p>
          <a:p>
            <a:r>
              <a:rPr lang="en-US" sz="2400" dirty="0" smtClean="0"/>
              <a:t>Detection Manger is the key component to analysis  </a:t>
            </a:r>
          </a:p>
          <a:p>
            <a:r>
              <a:rPr lang="en-US" sz="2400" dirty="0" smtClean="0"/>
              <a:t>OPEN</a:t>
            </a:r>
            <a:r>
              <a:rPr lang="en-US" sz="2800" dirty="0" smtClean="0"/>
              <a:t>MP</a:t>
            </a:r>
            <a:r>
              <a:rPr lang="en-US" sz="2400" dirty="0" smtClean="0"/>
              <a:t> used for the parallelization of the code</a:t>
            </a:r>
            <a:endParaRPr lang="en-US" sz="2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ttps://static.securityintelligence.com/uploads/2016/01/Artificial-Intelligence-Heads-to-the-Enterprise-938x53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117" y="1606196"/>
            <a:ext cx="6762750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4509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019" y="89210"/>
            <a:ext cx="7193280" cy="53949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019" y="89210"/>
            <a:ext cx="7193280" cy="539496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019" y="89210"/>
            <a:ext cx="7193280" cy="5394960"/>
          </a:xfrm>
          <a:prstGeom prst="rect">
            <a:avLst/>
          </a:prstGeom>
          <a:ln w="88900" cap="sq" cmpd="thickThin">
            <a:solidFill>
              <a:srgbClr val="0070C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524865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39624"/>
            <a:ext cx="10394707" cy="1158140"/>
          </a:xfrm>
        </p:spPr>
        <p:txBody>
          <a:bodyPr/>
          <a:lstStyle/>
          <a:p>
            <a:r>
              <a:rPr lang="en-US" dirty="0" smtClean="0"/>
              <a:t>Benchmark Results &amp; 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6245" y="1925781"/>
            <a:ext cx="4856158" cy="679994"/>
          </a:xfrm>
        </p:spPr>
        <p:txBody>
          <a:bodyPr/>
          <a:lstStyle/>
          <a:p>
            <a:r>
              <a:rPr lang="en-US" sz="3200" dirty="0" smtClean="0"/>
              <a:t>Beginning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58829" y="2745841"/>
            <a:ext cx="5759939" cy="116598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Half a seconds to do a full screen scan</a:t>
            </a:r>
            <a:endParaRPr lang="en-US" sz="2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27509" y="1781805"/>
            <a:ext cx="4864491" cy="679994"/>
          </a:xfrm>
        </p:spPr>
        <p:txBody>
          <a:bodyPr/>
          <a:lstStyle/>
          <a:p>
            <a:r>
              <a:rPr lang="en-US" sz="3200" dirty="0" smtClean="0"/>
              <a:t>Specifications</a:t>
            </a:r>
            <a:endParaRPr lang="en-US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458115" y="4092008"/>
            <a:ext cx="5998029" cy="958962"/>
          </a:xfrm>
        </p:spPr>
        <p:txBody>
          <a:bodyPr>
            <a:noAutofit/>
          </a:bodyPr>
          <a:lstStyle/>
          <a:p>
            <a:r>
              <a:rPr lang="en-US" sz="2400" dirty="0" smtClean="0"/>
              <a:t>New code with </a:t>
            </a:r>
            <a:r>
              <a:rPr lang="en-US" sz="2400" dirty="0" err="1" smtClean="0"/>
              <a:t>open</a:t>
            </a:r>
            <a:r>
              <a:rPr lang="en-US" sz="2800" dirty="0" err="1" smtClean="0"/>
              <a:t>MP</a:t>
            </a:r>
            <a:r>
              <a:rPr lang="en-US" sz="2400" dirty="0" smtClean="0"/>
              <a:t> took 0.08 seconds</a:t>
            </a:r>
            <a:endParaRPr lang="en-US" sz="2400" dirty="0"/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673358" y="3338334"/>
            <a:ext cx="4864491" cy="6799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None/>
              <a:defRPr sz="2600" b="0" kern="1200" cap="all" baseline="0"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None/>
              <a:defRPr sz="1800" b="1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None/>
              <a:defRPr sz="1600" b="1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None/>
              <a:defRPr sz="1600" b="1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None/>
              <a:defRPr sz="1600" b="1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None/>
              <a:defRPr sz="1600" b="1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None/>
              <a:defRPr sz="1600" b="1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None/>
              <a:defRPr sz="1600" b="1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After parallelism</a:t>
            </a:r>
            <a:endParaRPr lang="en-US" sz="3200" dirty="0"/>
          </a:p>
        </p:txBody>
      </p:sp>
      <p:sp>
        <p:nvSpPr>
          <p:cNvPr id="9" name="Content Placeholder 5"/>
          <p:cNvSpPr txBox="1">
            <a:spLocks/>
          </p:cNvSpPr>
          <p:nvPr/>
        </p:nvSpPr>
        <p:spPr>
          <a:xfrm>
            <a:off x="5991795" y="2840151"/>
            <a:ext cx="5088713" cy="22108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7103287" y="2793312"/>
            <a:ext cx="5088713" cy="18353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2011 Apple </a:t>
            </a:r>
            <a:r>
              <a:rPr lang="en-US" sz="2400" dirty="0" err="1" smtClean="0"/>
              <a:t>MaC</a:t>
            </a:r>
            <a:r>
              <a:rPr lang="en-US" sz="2400" dirty="0" smtClean="0"/>
              <a:t> book pro</a:t>
            </a:r>
          </a:p>
          <a:p>
            <a:r>
              <a:rPr lang="en-US" sz="2400" dirty="0" smtClean="0"/>
              <a:t>Intel core I-5 Processor</a:t>
            </a:r>
          </a:p>
          <a:p>
            <a:r>
              <a:rPr lang="en-US" sz="2400" dirty="0" err="1" smtClean="0"/>
              <a:t>Gcc</a:t>
            </a:r>
            <a:r>
              <a:rPr lang="en-US" sz="2400" dirty="0" smtClean="0"/>
              <a:t> compiler </a:t>
            </a:r>
            <a:endParaRPr lang="en-US" sz="2400" dirty="0"/>
          </a:p>
        </p:txBody>
      </p:sp>
      <p:sp>
        <p:nvSpPr>
          <p:cNvPr id="13" name="Content Placeholder 5"/>
          <p:cNvSpPr txBox="1">
            <a:spLocks/>
          </p:cNvSpPr>
          <p:nvPr/>
        </p:nvSpPr>
        <p:spPr>
          <a:xfrm>
            <a:off x="3575035" y="4636915"/>
            <a:ext cx="6509657" cy="7020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u="sng" dirty="0"/>
              <a:t>6</a:t>
            </a:r>
            <a:r>
              <a:rPr lang="en-US" sz="5400" u="sng" dirty="0" smtClean="0"/>
              <a:t> times </a:t>
            </a:r>
            <a:r>
              <a:rPr lang="en-US" sz="5400" dirty="0" smtClean="0"/>
              <a:t>speed up 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95389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ontent Placeholder 1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01343139"/>
              </p:ext>
            </p:extLst>
          </p:nvPr>
        </p:nvGraphicFramePr>
        <p:xfrm>
          <a:off x="166256" y="106878"/>
          <a:ext cx="11293434" cy="65670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20669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14376" y="2428875"/>
            <a:ext cx="10396882" cy="1151965"/>
          </a:xfrm>
        </p:spPr>
        <p:txBody>
          <a:bodyPr/>
          <a:lstStyle/>
          <a:p>
            <a:pPr algn="ctr"/>
            <a:r>
              <a:rPr lang="en-US" dirty="0" smtClean="0"/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76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</TotalTime>
  <Words>252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Bernard MT Condensed</vt:lpstr>
      <vt:lpstr>Calibri</vt:lpstr>
      <vt:lpstr>Calibri Light</vt:lpstr>
      <vt:lpstr>Impact</vt:lpstr>
      <vt:lpstr>Main Event</vt:lpstr>
      <vt:lpstr>Office Theme</vt:lpstr>
      <vt:lpstr>League of Legends AI </vt:lpstr>
      <vt:lpstr>Motivation for the project?</vt:lpstr>
      <vt:lpstr>PowerPoint Presentation</vt:lpstr>
      <vt:lpstr>Motivation for the project..(CONT.)</vt:lpstr>
      <vt:lpstr>THE LOGIC BEHIND THE SCENCES: DETECTION MANAGER</vt:lpstr>
      <vt:lpstr>PowerPoint Presentation</vt:lpstr>
      <vt:lpstr>Benchmark Results &amp; Overview</vt:lpstr>
      <vt:lpstr>PowerPoint Presentation</vt:lpstr>
      <vt:lpstr>LIVE DEMO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Null</dc:creator>
  <cp:lastModifiedBy>Null</cp:lastModifiedBy>
  <cp:revision>64</cp:revision>
  <dcterms:created xsi:type="dcterms:W3CDTF">2016-04-30T01:30:06Z</dcterms:created>
  <dcterms:modified xsi:type="dcterms:W3CDTF">2016-05-03T19:00:36Z</dcterms:modified>
</cp:coreProperties>
</file>

<file path=docProps/thumbnail.jpeg>
</file>